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2" autoAdjust="0"/>
  </p:normalViewPr>
  <p:slideViewPr>
    <p:cSldViewPr>
      <p:cViewPr>
        <p:scale>
          <a:sx n="70" d="100"/>
          <a:sy n="70" d="100"/>
        </p:scale>
        <p:origin x="-1566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Рисунок 1" descr="6ci_6WnEU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195" y="367008"/>
            <a:ext cx="7774229" cy="58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32567"/>
            <a:ext cx="8229600" cy="1828800"/>
          </a:xfrm>
        </p:spPr>
        <p:txBody>
          <a:bodyPr/>
          <a:lstStyle/>
          <a:p>
            <a:r>
              <a:rPr lang="ru-RU" altLang="ru-RU" cap="none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Конкурс-игра </a:t>
            </a:r>
            <a:r>
              <a:rPr lang="ru-RU" altLang="ru-RU" cap="none" dirty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altLang="ru-RU" cap="none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Лучший по </a:t>
            </a:r>
            <a:r>
              <a:rPr lang="ru-RU" altLang="ru-RU" cap="none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профессии»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19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29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omputer.DESKTOP-FJAQM50\Desktop\ga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407370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73016"/>
            <a:ext cx="8229600" cy="280831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/>
                </a:solidFill>
                <a:effectLst/>
              </a:rPr>
              <a:t>12 апреля 2019 года проведена конкурс-игра среди обучающихся 4-го курса (группы Г-43 и Г-44). Мероприятие запланировано в рамках проведения недели цикловой методической комиссии №4 дисциплин профессионального цикла по специальности 08.02.08 Монтаж и эксплуатация оборудования и систем газоснабжения.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051" name="Picture 3" descr="D:\Документы по работе\Курник А. С. (Преподователь)\Курник А. С (преподователь 2017 год)\Методический совет доклад\0de26823523689586541c84dc1e365b5bf0caf0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548680"/>
            <a:ext cx="3815472" cy="25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090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Зам дир по УМР\2018-2019\ЦМК 4 08.02.19\Лчш по профес 12.04.19\K2XbtvfS5k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6490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Зам дир по УМР\2018-2019\ЦМК 4 08.02.19\Лчш по профес 12.04.19\n4HrB0Kgod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80928"/>
            <a:ext cx="40324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Документы по работе\Курник А. С. (Преподователь)\Курник А.С.(преподаватель 2019)\Неделя цикловой комиссии\Фото ИГРА и Экскурсия\IMG_20190412_1057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7484" y="440243"/>
            <a:ext cx="3985009" cy="298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ы по работе\Курник А. С. (Преподователь)\Курник А.С.(преподаватель 2019)\Неделя цикловой комиссии\Фото ИГРА и Экскурсия\zxXJ2KdoWH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242" y="4437112"/>
            <a:ext cx="46800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8774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 по работе\Курник А. С. (Преподователь)\Курник А.С.(преподаватель 2019)\Неделя цикловой комиссии\Фото ИГРА и Экскурсия\mUueaDoF4Q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9145" y="3395033"/>
            <a:ext cx="5845602" cy="269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72008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конкурсе приняли участие две команды обучающихся по 6 человек, команда  «</a:t>
            </a:r>
            <a:r>
              <a:rPr lang="en-US" sz="2800" dirty="0" err="1"/>
              <a:t>PegaZ</a:t>
            </a:r>
            <a:r>
              <a:rPr lang="ru-RU" sz="2800" dirty="0"/>
              <a:t>» – группа Г-43 и команда «Максимум» – группа Г-44.</a:t>
            </a:r>
          </a:p>
          <a:p>
            <a:r>
              <a:rPr lang="ru-RU" sz="2800" b="1" dirty="0"/>
              <a:t>Состав команды «</a:t>
            </a:r>
            <a:r>
              <a:rPr lang="en-US" sz="2800" b="1" dirty="0" err="1"/>
              <a:t>PegaZ</a:t>
            </a:r>
            <a:r>
              <a:rPr lang="ru-RU" sz="2800" b="1" dirty="0"/>
              <a:t>»:</a:t>
            </a:r>
            <a:endParaRPr lang="ru-RU" sz="2800" dirty="0"/>
          </a:p>
          <a:p>
            <a:r>
              <a:rPr lang="ru-RU" sz="2800" dirty="0"/>
              <a:t> Капитан  – Казаков А. </a:t>
            </a:r>
          </a:p>
          <a:p>
            <a:r>
              <a:rPr lang="ru-RU" sz="2800" dirty="0"/>
              <a:t>Члены команды – Ивасенко Н., Врубель В., </a:t>
            </a:r>
            <a:r>
              <a:rPr lang="ru-RU" sz="2800" dirty="0" err="1"/>
              <a:t>Михайлишина</a:t>
            </a:r>
            <a:r>
              <a:rPr lang="ru-RU" sz="2800" dirty="0"/>
              <a:t> К., </a:t>
            </a:r>
          </a:p>
          <a:p>
            <a:r>
              <a:rPr lang="ru-RU" sz="2800" dirty="0" err="1"/>
              <a:t>Кунчев</a:t>
            </a:r>
            <a:r>
              <a:rPr lang="ru-RU" sz="2800" dirty="0"/>
              <a:t> Е., </a:t>
            </a:r>
            <a:r>
              <a:rPr lang="ru-RU" sz="2800" dirty="0" err="1"/>
              <a:t>Сивченко</a:t>
            </a:r>
            <a:r>
              <a:rPr lang="ru-RU" sz="2800" dirty="0"/>
              <a:t> Д.</a:t>
            </a:r>
          </a:p>
          <a:p>
            <a:r>
              <a:rPr lang="ru-RU" sz="2800" b="1" dirty="0"/>
              <a:t>Состав команды «Максимум»:</a:t>
            </a:r>
            <a:endParaRPr lang="ru-RU" sz="2800" dirty="0"/>
          </a:p>
          <a:p>
            <a:r>
              <a:rPr lang="ru-RU" sz="2800" dirty="0"/>
              <a:t>Капитан – </a:t>
            </a:r>
            <a:r>
              <a:rPr lang="ru-RU" sz="2800" dirty="0" err="1"/>
              <a:t>Толочный</a:t>
            </a:r>
            <a:r>
              <a:rPr lang="ru-RU" sz="2800" dirty="0"/>
              <a:t> В.</a:t>
            </a:r>
          </a:p>
          <a:p>
            <a:r>
              <a:rPr lang="ru-RU" sz="2800" dirty="0"/>
              <a:t>Члены команды – Костенко О., Слепуха Б., Сорокин А., </a:t>
            </a:r>
            <a:r>
              <a:rPr lang="ru-RU" sz="2800" dirty="0" err="1"/>
              <a:t>Чмыр</a:t>
            </a:r>
            <a:r>
              <a:rPr lang="ru-RU" sz="2800" dirty="0"/>
              <a:t> И.</a:t>
            </a:r>
          </a:p>
          <a:p>
            <a:r>
              <a:rPr lang="ru-RU" sz="2800" dirty="0"/>
              <a:t>Полищук Н.</a:t>
            </a:r>
          </a:p>
        </p:txBody>
      </p:sp>
    </p:spTree>
    <p:extLst>
      <p:ext uri="{BB962C8B-B14F-4D97-AF65-F5344CB8AC3E}">
        <p14:creationId xmlns:p14="http://schemas.microsoft.com/office/powerpoint/2010/main" xmlns="" val="272910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8480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Конкурс оценивали:</a:t>
            </a:r>
            <a:endParaRPr lang="ru-RU" sz="2400" dirty="0"/>
          </a:p>
          <a:p>
            <a:r>
              <a:rPr lang="ru-RU" sz="2400" dirty="0"/>
              <a:t>Председатель жюри – заведующая технологическим отделением Прибора Наталья Александровна.</a:t>
            </a:r>
          </a:p>
          <a:p>
            <a:r>
              <a:rPr lang="ru-RU" sz="2400" dirty="0"/>
              <a:t>Члены жюри, преподаватели цикловой методической комиссии:</a:t>
            </a:r>
          </a:p>
          <a:p>
            <a:r>
              <a:rPr lang="ru-RU" sz="2400" dirty="0" err="1"/>
              <a:t>Ращенко</a:t>
            </a:r>
            <a:r>
              <a:rPr lang="ru-RU" sz="2400" dirty="0"/>
              <a:t> Владимир Александрович</a:t>
            </a:r>
          </a:p>
          <a:p>
            <a:r>
              <a:rPr lang="ru-RU" sz="2400" dirty="0" err="1"/>
              <a:t>Подокшин</a:t>
            </a:r>
            <a:r>
              <a:rPr lang="ru-RU" sz="2400" dirty="0"/>
              <a:t> Игорь </a:t>
            </a:r>
            <a:r>
              <a:rPr lang="ru-RU" sz="2400" dirty="0" smtClean="0"/>
              <a:t>Сергеевич</a:t>
            </a:r>
          </a:p>
          <a:p>
            <a:r>
              <a:rPr lang="ru-RU" sz="2400" dirty="0" err="1" smtClean="0"/>
              <a:t>Курник</a:t>
            </a:r>
            <a:r>
              <a:rPr lang="ru-RU" sz="2400" dirty="0" smtClean="0"/>
              <a:t> </a:t>
            </a:r>
            <a:r>
              <a:rPr lang="ru-RU" sz="2400" dirty="0"/>
              <a:t>Андрей Сергеевич</a:t>
            </a:r>
          </a:p>
        </p:txBody>
      </p:sp>
      <p:pic>
        <p:nvPicPr>
          <p:cNvPr id="5122" name="Picture 2" descr="D:\Документы по работе\Куратор 2017 группа (Г-13)\УБ год 2018-2019\Плакат день учителя\podohkina-200x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2152633" cy="32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окументы по работе\Куратор 2017 группа (Г-13)\УБ год 2018-2019\Плакат день учителя\Pribora-N.A._200-2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05672"/>
            <a:ext cx="1678709" cy="251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Документы по работе\Куратор 2017 группа (Г-13)\УБ год 2018-2019\Плакат день учителя\IdmRs0kWz4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95403"/>
            <a:ext cx="22142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465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 по работе\Курник А. С. (Преподователь)\Курник А.С.(преподаватель 2019)\Неделя цикловой комиссии\Фото ИГРА и Экскурсия\T4qkWy00Q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953616"/>
            <a:ext cx="1210071" cy="262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:\Зам дир по УМР\2018-2019\ЦМК 4 08.02.19\Лчш по профес 12.04.19\aOZCZxA6oi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613929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Зам дир по УМР\2018-2019\ЦМК 4 08.02.19\Лчш по профес 12.04.19\VwE8bXHD_a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927927"/>
            <a:ext cx="3177654" cy="146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28749" y="548680"/>
            <a:ext cx="90326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ходе конкурса обучающиеся соревновались в знаниях, умениях и практических навыках,  которые получили за время обучения в колледже.</a:t>
            </a:r>
          </a:p>
          <a:p>
            <a:pPr algn="ctr"/>
            <a:r>
              <a:rPr lang="ru-RU" sz="2800" dirty="0"/>
              <a:t>Ребята представили свои команды, озвучили девиз, приветствовали соперников, членов жюри и болельщиков. В конкурсных заданиях разгадывали кроссворды, расшифровывали сокращения, объясняли значение терминов. </a:t>
            </a:r>
          </a:p>
        </p:txBody>
      </p:sp>
      <p:pic>
        <p:nvPicPr>
          <p:cNvPr id="6" name="Рисунок 5" descr="D:\Зам дир по УМР\2018-2019\ЦМК 4 08.02.19\Лчш по профес 12.04.19\X4QQSE-46TQ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1734" y="4797152"/>
            <a:ext cx="23717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1836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кументы по работе\Курник А. С. (Преподователь)\Курник А.С.(преподаватель 2019)\Неделя цикловой комиссии\Фото ИГРА и Экскурсия\r7-EtWxLzd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1584176" cy="343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D:\Зам дир по УМР\2018-2019\ЦМК 4 08.02.19\Лчш по профес 12.04.19\lmRlvx94yq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1332" y="4082010"/>
            <a:ext cx="1149142" cy="248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217" y="332656"/>
            <a:ext cx="862479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практической части была предложена работа по проведению ревизии кранов газовой плиты ПГ-4, с  учетом следующих требований:</a:t>
            </a:r>
          </a:p>
          <a:p>
            <a:r>
              <a:rPr lang="ru-RU" sz="2800" dirty="0"/>
              <a:t>соблюдение техники безопасности при выполнении работ;</a:t>
            </a:r>
          </a:p>
          <a:p>
            <a:r>
              <a:rPr lang="ru-RU" sz="2800" dirty="0"/>
              <a:t>соблюдение технологической последовательности выполнения работ;</a:t>
            </a:r>
          </a:p>
          <a:p>
            <a:r>
              <a:rPr lang="ru-RU" sz="2800" dirty="0"/>
              <a:t>правильность выбора инструментов и материалов;</a:t>
            </a:r>
          </a:p>
          <a:p>
            <a:r>
              <a:rPr lang="ru-RU" sz="2800" dirty="0"/>
              <a:t>скорость и качество выполнения ревизии кранов</a:t>
            </a:r>
            <a:r>
              <a:rPr lang="ru-RU" sz="2800" b="1" dirty="0"/>
              <a:t>.</a:t>
            </a:r>
            <a:endParaRPr lang="ru-RU" sz="2800" dirty="0"/>
          </a:p>
        </p:txBody>
      </p:sp>
      <p:pic>
        <p:nvPicPr>
          <p:cNvPr id="5" name="Рисунок 4" descr="D:\Зам дир по УМР\2018-2019\ЦМК 4 08.02.19\Лчш по профес 12.04.19\W1yCJAVbwp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43" y="4302974"/>
            <a:ext cx="5229501" cy="241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763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D:\Документы по работе\Курник А. С. (Преподователь)\Курник А. С (преподователь 2017 год)\Неделя цикловой комиссии\Я газов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894" y="3309646"/>
            <a:ext cx="3532989" cy="249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 завершении мероприятия были подведены итоги, в результате которых победила команда </a:t>
            </a:r>
            <a:r>
              <a:rPr lang="ru-RU" sz="2800" b="1" dirty="0"/>
              <a:t>«</a:t>
            </a:r>
            <a:r>
              <a:rPr lang="en-US" sz="2800" b="1" dirty="0" err="1"/>
              <a:t>PegaZ</a:t>
            </a:r>
            <a:r>
              <a:rPr lang="ru-RU" sz="2800" b="1" dirty="0"/>
              <a:t>»</a:t>
            </a:r>
            <a:r>
              <a:rPr lang="ru-RU" sz="2800" dirty="0"/>
              <a:t> – группа Г-43, капитан – Казаков Антон.</a:t>
            </a:r>
          </a:p>
          <a:p>
            <a:r>
              <a:rPr lang="ru-RU" sz="2800" dirty="0"/>
              <a:t>Задания конкурсов были разработаны с учетом профессиональных модулей по специальности 08.02.08 Монтаж и эксплуатация оборудования и систем газоснабжения. Обучающиеся с удовольствием поучаствовали в конкурсе.</a:t>
            </a:r>
          </a:p>
        </p:txBody>
      </p:sp>
      <p:pic>
        <p:nvPicPr>
          <p:cNvPr id="8195" name="Picture 3" descr="D:\Документы по работе\Курник А. С. (Преподователь)\Курник А.С.(преподаватель 2019)\Неделя цикловой комиссии\Фото ИГРА и Экскурсия\IMG_20190412_111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03347"/>
            <a:ext cx="2633192" cy="197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Документы по работе\Курник А. С. (Преподователь)\Курник А.С.(преподаватель 2019)\Неделя цикловой комиссии\Фото ИГРА и Экскурсия\IMG_20190412_1020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21088"/>
            <a:ext cx="2549155" cy="191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637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D:\Документы по работе\Курник А. С. (Преподователь)\Курник А. С (преподователь 2017 год)\Неделя цикловой комиссии\5j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29813"/>
            <a:ext cx="2820983" cy="184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38595" y="4941168"/>
            <a:ext cx="43162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Председатель ЦМК  №4</a:t>
            </a:r>
          </a:p>
          <a:p>
            <a:pPr algn="r"/>
            <a:r>
              <a:rPr lang="ru-RU" dirty="0" err="1" smtClean="0"/>
              <a:t>Подокшина</a:t>
            </a:r>
            <a:r>
              <a:rPr lang="ru-RU" dirty="0" smtClean="0"/>
              <a:t> Диана Ивановна</a:t>
            </a:r>
          </a:p>
          <a:p>
            <a:r>
              <a:rPr lang="ru-RU" dirty="0" smtClean="0"/>
              <a:t>Преподаватели </a:t>
            </a:r>
            <a:r>
              <a:rPr lang="ru-RU" dirty="0"/>
              <a:t>ЦМК № 4 </a:t>
            </a:r>
          </a:p>
          <a:p>
            <a:pPr algn="r"/>
            <a:r>
              <a:rPr lang="ru-RU" dirty="0" err="1"/>
              <a:t>Ращенко</a:t>
            </a:r>
            <a:r>
              <a:rPr lang="ru-RU" dirty="0"/>
              <a:t> Владимир Александрович</a:t>
            </a:r>
          </a:p>
          <a:p>
            <a:pPr algn="r"/>
            <a:r>
              <a:rPr lang="ru-RU" dirty="0" err="1"/>
              <a:t>Курник</a:t>
            </a:r>
            <a:r>
              <a:rPr lang="ru-RU" dirty="0"/>
              <a:t> Андрей Сергеевич</a:t>
            </a:r>
          </a:p>
          <a:p>
            <a:pPr algn="r"/>
            <a:r>
              <a:rPr lang="ru-RU" dirty="0" err="1"/>
              <a:t>Подокшин</a:t>
            </a:r>
            <a:r>
              <a:rPr lang="ru-RU" dirty="0"/>
              <a:t> Игорь Сергеевич</a:t>
            </a:r>
          </a:p>
        </p:txBody>
      </p:sp>
      <p:pic>
        <p:nvPicPr>
          <p:cNvPr id="9218" name="Picture 2" descr="D:\Документы по работе\Курник А. С. (Преподователь)\Курник А. С (преподователь 2017 год)\Неделя цикловой комиссии\CHINA-52.f6f746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871" y="404664"/>
            <a:ext cx="261461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Документы по работе\Курник А. С. (Преподователь)\Курник А. С (преподователь 2017 год)\Неделя цикловой комиссии\pereizolyaciya_gazoprovod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7450"/>
            <a:ext cx="3203503" cy="240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Документы по работе\Курник А. С. (Преподователь)\Курник А. С (преподователь 2017 год)\Неделя цикловой комиссии\1920x1080-fire-bird-1920×1080-wallpaper-wpt1001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0212" y="2428989"/>
            <a:ext cx="2380963" cy="178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Документы по работе\Курник А. С. (Преподователь)\Курник А. С (преподователь 2017 год)\Неделя цикловой комиссии\b61434fed8cdad5da737796a4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5" y="2492896"/>
            <a:ext cx="3311744" cy="248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D:\Документы по работе\Курник А. С. (Преподователь)\Курник А. С (преподователь 2017 год)\Неделя цикловой комиссии\226658_Kratkaya_Prezentaciya_TARTARINI_55-670113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155" y="3811034"/>
            <a:ext cx="3447327" cy="260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676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326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Конкурс-игра «Лучший по профессии»</vt:lpstr>
      <vt:lpstr>12 апреля 2019 года проведена конкурс-игра среди обучающихся 4-го курса (группы Г-43 и Г-44). Мероприятие запланировано в рамках проведения недели цикловой методической комиссии №4 дисциплин профессионального цикла по специальности 08.02.08 Монтаж и эксплуатация оборудования и систем газоснабжения.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Конкурс-игра «Лучший по профессии»</dc:title>
  <dc:creator>Computer</dc:creator>
  <cp:lastModifiedBy>Дмитрий Каленюк</cp:lastModifiedBy>
  <cp:revision>6</cp:revision>
  <dcterms:created xsi:type="dcterms:W3CDTF">2019-04-19T08:31:14Z</dcterms:created>
  <dcterms:modified xsi:type="dcterms:W3CDTF">2019-04-19T10:19:52Z</dcterms:modified>
</cp:coreProperties>
</file>